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8" r:id="rId1"/>
  </p:sldMasterIdLst>
  <p:notesMasterIdLst>
    <p:notesMasterId r:id="rId8"/>
  </p:notesMasterIdLst>
  <p:sldIdLst>
    <p:sldId id="256" r:id="rId2"/>
    <p:sldId id="257" r:id="rId3"/>
    <p:sldId id="261" r:id="rId4"/>
    <p:sldId id="262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6240"/>
  </p:normalViewPr>
  <p:slideViewPr>
    <p:cSldViewPr snapToGrid="0" snapToObjects="1">
      <p:cViewPr varScale="1">
        <p:scale>
          <a:sx n="118" d="100"/>
          <a:sy n="118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2DA4D-E4E3-974E-9ADD-382E9089723C}" type="datetimeFigureOut">
              <a:rPr lang="en-US" smtClean="0"/>
              <a:t>3/11/15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65FDD-4E73-4D42-96D1-EA1C58D9F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dirty="0" smtClean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65FDD-4E73-4D42-96D1-EA1C58D9F3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7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65FDD-4E73-4D42-96D1-EA1C58D9F3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65FDD-4E73-4D42-96D1-EA1C58D9F3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8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65FDD-4E73-4D42-96D1-EA1C58D9F3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4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0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1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0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erif Pro" charset="0"/>
          <a:ea typeface="Source Serif Pro" charset="0"/>
          <a:cs typeface="Source Serif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7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Source Serif Pro" charset="0"/>
                <a:ea typeface="Source Serif Pro" charset="0"/>
                <a:cs typeface="Source Serif Pro" charset="0"/>
              </a:rPr>
              <a:t>(</a:t>
            </a:r>
            <a:r>
              <a:rPr lang="en-US" spc="-500" dirty="0" smtClean="0">
                <a:latin typeface="Source Code Pro" charset="0"/>
                <a:ea typeface="Source Code Pro" charset="0"/>
                <a:cs typeface="Source Code Pro" charset="0"/>
              </a:rPr>
              <a:t>digital</a:t>
            </a:r>
            <a:r>
              <a:rPr lang="en-US" dirty="0" smtClean="0">
                <a:latin typeface="Source Serif Pro" charset="0"/>
                <a:ea typeface="Source Serif Pro" charset="0"/>
                <a:cs typeface="Source Serif Pro" charset="0"/>
              </a:rPr>
              <a:t>) Anthropology</a:t>
            </a:r>
            <a:endParaRPr lang="en-US" dirty="0">
              <a:latin typeface="Source Serif Pro" charset="0"/>
              <a:ea typeface="Source Serif Pro" charset="0"/>
              <a:cs typeface="Source Serif Pro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>
                <a:latin typeface="Source Sans Pro" charset="0"/>
                <a:ea typeface="Source Sans Pro" charset="0"/>
                <a:cs typeface="Source Sans Pro" charset="0"/>
              </a:rPr>
              <a:t>Sort of.</a:t>
            </a:r>
          </a:p>
          <a:p>
            <a:endParaRPr lang="en-US" i="1" dirty="0"/>
          </a:p>
          <a:p>
            <a:endParaRPr lang="en-US" i="1" dirty="0" smtClean="0"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US" i="1" dirty="0" smtClean="0"/>
              <a:t>Ali </a:t>
            </a:r>
            <a:r>
              <a:rPr lang="en-US" i="1" dirty="0" err="1" smtClean="0"/>
              <a:t>Alkhatib</a:t>
            </a:r>
            <a:endParaRPr lang="en-US" i="1" dirty="0"/>
          </a:p>
          <a:p>
            <a:r>
              <a:rPr lang="en-US" i="1" smtClean="0">
                <a:latin typeface="Source Sans Pro" charset="0"/>
                <a:ea typeface="Source Sans Pro" charset="0"/>
                <a:cs typeface="Source Sans Pro" charset="0"/>
              </a:rPr>
              <a:t>ali.alkhatib@cs.stanford.edu</a:t>
            </a:r>
            <a:endParaRPr lang="en-US" i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a quick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Is it okay to break up…</a:t>
            </a:r>
          </a:p>
          <a:p>
            <a:r>
              <a:rPr lang="en-US" dirty="0" smtClean="0"/>
              <a:t>face to face?</a:t>
            </a:r>
          </a:p>
          <a:p>
            <a:r>
              <a:rPr lang="en-US" dirty="0"/>
              <a:t>o</a:t>
            </a:r>
            <a:r>
              <a:rPr lang="en-US" dirty="0" smtClean="0"/>
              <a:t>n the phone?</a:t>
            </a:r>
          </a:p>
          <a:p>
            <a:r>
              <a:rPr lang="en-US" dirty="0" smtClean="0"/>
              <a:t>with text?</a:t>
            </a:r>
          </a:p>
          <a:p>
            <a:r>
              <a:rPr lang="en-US" dirty="0"/>
              <a:t>with</a:t>
            </a:r>
            <a:r>
              <a:rPr lang="en-US" dirty="0" smtClean="0"/>
              <a:t> Facebook?</a:t>
            </a:r>
          </a:p>
          <a:p>
            <a:r>
              <a:rPr lang="en-US" dirty="0"/>
              <a:t>with</a:t>
            </a:r>
            <a:r>
              <a:rPr lang="en-US" dirty="0" smtClean="0"/>
              <a:t> Twitter?</a:t>
            </a:r>
          </a:p>
          <a:p>
            <a:r>
              <a:rPr lang="en-US" dirty="0"/>
              <a:t>s</a:t>
            </a:r>
            <a:r>
              <a:rPr lang="en-US" dirty="0" smtClean="0"/>
              <a:t>ome other way?</a:t>
            </a:r>
            <a:endParaRPr lang="en-US" dirty="0"/>
          </a:p>
        </p:txBody>
      </p:sp>
      <p:pic>
        <p:nvPicPr>
          <p:cNvPr id="4" name="Picture 3" descr="argument12278377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64" y="1410195"/>
            <a:ext cx="3701481" cy="2778351"/>
          </a:xfrm>
          <a:prstGeom prst="rect">
            <a:avLst/>
          </a:prstGeom>
        </p:spPr>
      </p:pic>
      <p:pic>
        <p:nvPicPr>
          <p:cNvPr id="5" name="Picture 4" descr="Woman_on_the_phone_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76" y="1825625"/>
            <a:ext cx="4167527" cy="2778351"/>
          </a:xfrm>
          <a:prstGeom prst="rect">
            <a:avLst/>
          </a:prstGeom>
        </p:spPr>
      </p:pic>
      <p:pic>
        <p:nvPicPr>
          <p:cNvPr id="7" name="Picture 6" descr="377c001c4e1bc3f6d6ec993acf49b4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6170"/>
            <a:ext cx="7620000" cy="2946400"/>
          </a:xfrm>
          <a:prstGeom prst="rect">
            <a:avLst/>
          </a:prstGeom>
        </p:spPr>
      </p:pic>
      <p:pic>
        <p:nvPicPr>
          <p:cNvPr id="8" name="Picture 7" descr="460908ec2e4676f0f930d521f4eff9b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88546"/>
            <a:ext cx="7620000" cy="2667000"/>
          </a:xfrm>
          <a:prstGeom prst="rect">
            <a:avLst/>
          </a:prstGeom>
        </p:spPr>
      </p:pic>
      <p:pic>
        <p:nvPicPr>
          <p:cNvPr id="9" name="Picture 8" descr="3e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5" y="0"/>
            <a:ext cx="4457700" cy="6858000"/>
          </a:xfrm>
          <a:prstGeom prst="rect">
            <a:avLst/>
          </a:prstGeom>
        </p:spPr>
      </p:pic>
      <p:pic>
        <p:nvPicPr>
          <p:cNvPr id="10" name="Picture 9" descr="young-fighting-kingfishers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17" y="1410195"/>
            <a:ext cx="6503583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Quantified Self</a:t>
            </a:r>
            <a:r>
              <a:rPr lang="en-US" sz="2800" dirty="0" smtClean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2000" dirty="0" smtClean="0">
                <a:latin typeface="Source Sans Pro" charset="0"/>
                <a:ea typeface="Source Sans Pro" charset="0"/>
                <a:cs typeface="Source Sans Pro" charset="0"/>
              </a:rPr>
              <a:t>// ethnographic</a:t>
            </a: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5" name="Picture 4" descr="2014-05-16 20.2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12" y="2196971"/>
            <a:ext cx="2438400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14-05-16 20.32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420"/>
            <a:ext cx="2438400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ney.png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48" y="3867929"/>
            <a:ext cx="5727350" cy="28138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alentoday.png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09" y="874901"/>
            <a:ext cx="4187825" cy="3486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 descr="genetic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48" y="1075748"/>
            <a:ext cx="2511425" cy="253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Quantified Self</a:t>
            </a:r>
            <a:r>
              <a:rPr lang="en-US" sz="2800" dirty="0" smtClean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en-US" sz="2000" dirty="0" smtClean="0">
                <a:latin typeface="Source Sans Pro" charset="0"/>
                <a:ea typeface="Source Sans Pro" charset="0"/>
                <a:cs typeface="Source Sans Pro" charset="0"/>
              </a:rPr>
              <a:t>// algorithmic</a:t>
            </a: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9" name="Picture 8" descr="jerkmo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579851"/>
            <a:ext cx="6908877" cy="2586705"/>
          </a:xfrm>
          <a:prstGeom prst="rect">
            <a:avLst/>
          </a:prstGeom>
        </p:spPr>
      </p:pic>
      <p:pic>
        <p:nvPicPr>
          <p:cNvPr id="11" name="Picture 10" descr="MBPScreenShot 2015-03-11 at 9.58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2" y="3976903"/>
            <a:ext cx="5072458" cy="2483491"/>
          </a:xfrm>
          <a:prstGeom prst="rect">
            <a:avLst/>
          </a:prstGeom>
        </p:spPr>
      </p:pic>
      <p:pic>
        <p:nvPicPr>
          <p:cNvPr id="10" name="Picture 9" descr="bike_ggpl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20000" r="7478" b="14747"/>
          <a:stretch/>
        </p:blipFill>
        <p:spPr>
          <a:xfrm>
            <a:off x="4830739" y="2179762"/>
            <a:ext cx="7196745" cy="39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“work” together?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Personal</a:t>
            </a:r>
          </a:p>
          <a:p>
            <a:pPr marL="0" indent="0">
              <a:buNone/>
            </a:pPr>
            <a:r>
              <a:rPr lang="en-US" sz="4000" dirty="0" smtClean="0"/>
              <a:t>Romantic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Professionally</a:t>
            </a:r>
          </a:p>
          <a:p>
            <a:pPr marL="0" indent="0">
              <a:buNone/>
            </a:pPr>
            <a:r>
              <a:rPr lang="en-US" sz="4000" dirty="0" smtClean="0"/>
              <a:t>Some other way?</a:t>
            </a:r>
            <a:endParaRPr lang="en-US" sz="4000" dirty="0"/>
          </a:p>
        </p:txBody>
      </p:sp>
      <p:pic>
        <p:nvPicPr>
          <p:cNvPr id="5" name="Picture 4" descr="Logo_twitter_wordmark_1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5102542"/>
            <a:ext cx="5372100" cy="1074419"/>
          </a:xfrm>
          <a:prstGeom prst="rect">
            <a:avLst/>
          </a:prstGeom>
        </p:spPr>
      </p:pic>
      <p:pic>
        <p:nvPicPr>
          <p:cNvPr id="6" name="Picture 5" descr="Facebook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5" y="4109473"/>
            <a:ext cx="5786354" cy="2175669"/>
          </a:xfrm>
          <a:prstGeom prst="rect">
            <a:avLst/>
          </a:prstGeom>
        </p:spPr>
      </p:pic>
      <p:pic>
        <p:nvPicPr>
          <p:cNvPr id="7" name="Picture 6" descr="okcupida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08" y="3990108"/>
            <a:ext cx="2690091" cy="2690091"/>
          </a:xfrm>
          <a:prstGeom prst="rect">
            <a:avLst/>
          </a:prstGeom>
        </p:spPr>
      </p:pic>
      <p:pic>
        <p:nvPicPr>
          <p:cNvPr id="8" name="Picture 7" descr="20140906050022!Tinde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07" y="4745153"/>
            <a:ext cx="3714750" cy="1485900"/>
          </a:xfrm>
          <a:prstGeom prst="rect">
            <a:avLst/>
          </a:prstGeom>
        </p:spPr>
      </p:pic>
      <p:pic>
        <p:nvPicPr>
          <p:cNvPr id="9" name="Picture 8" descr="LinkedIn-Logo-2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5" y="4893387"/>
            <a:ext cx="6517882" cy="1580092"/>
          </a:xfrm>
          <a:prstGeom prst="rect">
            <a:avLst/>
          </a:prstGeom>
        </p:spPr>
      </p:pic>
      <p:pic>
        <p:nvPicPr>
          <p:cNvPr id="10" name="Picture 9" descr="Amazon-Mturk-Website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08" y="4642976"/>
            <a:ext cx="4876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ideas spread?</a:t>
            </a:r>
            <a:endParaRPr lang="en-US" dirty="0"/>
          </a:p>
        </p:txBody>
      </p:sp>
      <p:pic>
        <p:nvPicPr>
          <p:cNvPr id="4" name="Picture 3" descr="keyboard-ca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1575270"/>
            <a:ext cx="3989530" cy="2992148"/>
          </a:xfrm>
          <a:prstGeom prst="rect">
            <a:avLst/>
          </a:prstGeom>
        </p:spPr>
      </p:pic>
      <p:pic>
        <p:nvPicPr>
          <p:cNvPr id="5" name="Picture 4" descr="tumblr_mw8131q2us1t1ovc0o1_25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91" y="1942450"/>
            <a:ext cx="2756989" cy="4549031"/>
          </a:xfrm>
          <a:prstGeom prst="rect">
            <a:avLst/>
          </a:prstGeom>
        </p:spPr>
      </p:pic>
      <p:pic>
        <p:nvPicPr>
          <p:cNvPr id="6" name="Keyboard Cat Redux-tu0qtEwb9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4388" y="2646219"/>
            <a:ext cx="7487612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75</Words>
  <Application>Microsoft Macintosh PowerPoint</Application>
  <PresentationFormat>Widescreen</PresentationFormat>
  <Paragraphs>30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Source Code Pro</vt:lpstr>
      <vt:lpstr>Source Sans Pro</vt:lpstr>
      <vt:lpstr>Source Serif Pro</vt:lpstr>
      <vt:lpstr>Office Theme</vt:lpstr>
      <vt:lpstr>(digital) Anthropology</vt:lpstr>
      <vt:lpstr>First, a quick survey</vt:lpstr>
      <vt:lpstr>Quantified Self // ethnographic</vt:lpstr>
      <vt:lpstr>Quantified Self // algorithmic</vt:lpstr>
      <vt:lpstr>How do we “work” together?</vt:lpstr>
      <vt:lpstr>How do ideas spread?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99</cp:revision>
  <dcterms:created xsi:type="dcterms:W3CDTF">2015-03-11T11:26:02Z</dcterms:created>
  <dcterms:modified xsi:type="dcterms:W3CDTF">2015-03-11T21:56:56Z</dcterms:modified>
</cp:coreProperties>
</file>